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5" r:id="rId7"/>
    <p:sldId id="266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600B-40C4-4BF5-80D4-682DC43E4C10}" type="datetimeFigureOut">
              <a:rPr lang="sl-SI" smtClean="0"/>
              <a:t>23.4.2017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2DA0-7ECC-4712-AB72-AEAD7398ED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201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600B-40C4-4BF5-80D4-682DC43E4C10}" type="datetimeFigureOut">
              <a:rPr lang="sl-SI" smtClean="0"/>
              <a:t>23.4.2017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2DA0-7ECC-4712-AB72-AEAD7398ED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656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600B-40C4-4BF5-80D4-682DC43E4C10}" type="datetimeFigureOut">
              <a:rPr lang="sl-SI" smtClean="0"/>
              <a:t>23.4.2017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2DA0-7ECC-4712-AB72-AEAD7398ED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9762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600B-40C4-4BF5-80D4-682DC43E4C10}" type="datetimeFigureOut">
              <a:rPr lang="sl-SI" smtClean="0"/>
              <a:t>23.4.2017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2DA0-7ECC-4712-AB72-AEAD7398ED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019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600B-40C4-4BF5-80D4-682DC43E4C10}" type="datetimeFigureOut">
              <a:rPr lang="sl-SI" smtClean="0"/>
              <a:t>23.4.2017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2DA0-7ECC-4712-AB72-AEAD7398ED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612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600B-40C4-4BF5-80D4-682DC43E4C10}" type="datetimeFigureOut">
              <a:rPr lang="sl-SI" smtClean="0"/>
              <a:t>23.4.2017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2DA0-7ECC-4712-AB72-AEAD7398ED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3688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600B-40C4-4BF5-80D4-682DC43E4C10}" type="datetimeFigureOut">
              <a:rPr lang="sl-SI" smtClean="0"/>
              <a:t>23.4.2017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2DA0-7ECC-4712-AB72-AEAD7398ED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9810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600B-40C4-4BF5-80D4-682DC43E4C10}" type="datetimeFigureOut">
              <a:rPr lang="sl-SI" smtClean="0"/>
              <a:t>23.4.2017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2DA0-7ECC-4712-AB72-AEAD7398ED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702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600B-40C4-4BF5-80D4-682DC43E4C10}" type="datetimeFigureOut">
              <a:rPr lang="sl-SI" smtClean="0"/>
              <a:t>23.4.2017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2DA0-7ECC-4712-AB72-AEAD7398ED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813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600B-40C4-4BF5-80D4-682DC43E4C10}" type="datetimeFigureOut">
              <a:rPr lang="sl-SI" smtClean="0"/>
              <a:t>23.4.2017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2DA0-7ECC-4712-AB72-AEAD7398ED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975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0600B-40C4-4BF5-80D4-682DC43E4C10}" type="datetimeFigureOut">
              <a:rPr lang="sl-SI" smtClean="0"/>
              <a:t>23.4.2017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2DA0-7ECC-4712-AB72-AEAD7398ED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253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0600B-40C4-4BF5-80D4-682DC43E4C10}" type="datetimeFigureOut">
              <a:rPr lang="sl-SI" smtClean="0"/>
              <a:t>23.4.2017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32DA0-7ECC-4712-AB72-AEAD7398ED0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444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0636" y="0"/>
            <a:ext cx="10515600" cy="1325563"/>
          </a:xfrm>
        </p:spPr>
        <p:txBody>
          <a:bodyPr/>
          <a:lstStyle/>
          <a:p>
            <a:pPr algn="ctr"/>
            <a:r>
              <a:rPr lang="sl-SI" dirty="0">
                <a:highlight>
                  <a:srgbClr val="FFFF00"/>
                </a:highlight>
              </a:rPr>
              <a:t>OŠ ANTONA AŠKERCA RIMSKE TOPLICE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929"/>
            <a:ext cx="3849205" cy="5750046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77" y="1149928"/>
            <a:ext cx="3821106" cy="570807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739" y="1149928"/>
            <a:ext cx="3795261" cy="570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3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83" y="0"/>
            <a:ext cx="10918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363200" cy="6890425"/>
          </a:xfrm>
          <a:prstGeom prst="rect">
            <a:avLst/>
          </a:prstGeom>
        </p:spPr>
      </p:pic>
      <p:sp>
        <p:nvSpPr>
          <p:cNvPr id="7" name="Označba mesta vsebin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7004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49" y="0"/>
            <a:ext cx="10313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7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47606"/>
            <a:ext cx="10387729" cy="6905606"/>
          </a:xfrm>
        </p:spPr>
      </p:pic>
    </p:spTree>
    <p:extLst>
      <p:ext uri="{BB962C8B-B14F-4D97-AF65-F5344CB8AC3E}">
        <p14:creationId xmlns:p14="http://schemas.microsoft.com/office/powerpoint/2010/main" val="182892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59174"/>
          </a:xfrm>
        </p:spPr>
        <p:txBody>
          <a:bodyPr/>
          <a:lstStyle/>
          <a:p>
            <a:pPr algn="ctr"/>
            <a:r>
              <a:rPr lang="sl-SI" dirty="0">
                <a:highlight>
                  <a:srgbClr val="FFFF00"/>
                </a:highlight>
              </a:rPr>
              <a:t>PŠ SEDRAŽ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8970"/>
            <a:ext cx="3822492" cy="574903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16" y="1116374"/>
            <a:ext cx="3824206" cy="575160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46" y="1108970"/>
            <a:ext cx="3834054" cy="576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2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9" y="0"/>
            <a:ext cx="10327061" cy="6866397"/>
          </a:xfrm>
        </p:spPr>
      </p:pic>
    </p:spTree>
    <p:extLst>
      <p:ext uri="{BB962C8B-B14F-4D97-AF65-F5344CB8AC3E}">
        <p14:creationId xmlns:p14="http://schemas.microsoft.com/office/powerpoint/2010/main" val="158374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6" y="1"/>
            <a:ext cx="3857624" cy="6858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0034"/>
            <a:ext cx="8049718" cy="45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09272"/>
          </a:xfrm>
        </p:spPr>
        <p:txBody>
          <a:bodyPr/>
          <a:lstStyle/>
          <a:p>
            <a:pPr algn="ctr"/>
            <a:r>
              <a:rPr lang="sl-SI" dirty="0">
                <a:highlight>
                  <a:srgbClr val="FFFF00"/>
                </a:highlight>
              </a:rPr>
              <a:t>PŠ JURKLOŠTER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89351"/>
            <a:ext cx="10444553" cy="58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650" y="1"/>
            <a:ext cx="11378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5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9</Words>
  <Application>Microsoft Office PowerPoint</Application>
  <PresentationFormat>Širokozaslonsko</PresentationFormat>
  <Paragraphs>3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Officeova tema</vt:lpstr>
      <vt:lpstr>OŠ ANTONA AŠKERCA RIMSKE TOPLICE</vt:lpstr>
      <vt:lpstr>PowerPointova predstavitev</vt:lpstr>
      <vt:lpstr>PowerPointova predstavitev</vt:lpstr>
      <vt:lpstr>PowerPointova predstavitev</vt:lpstr>
      <vt:lpstr>PŠ SEDRAŽ</vt:lpstr>
      <vt:lpstr>PowerPointova predstavitev</vt:lpstr>
      <vt:lpstr>PowerPointova predstavitev</vt:lpstr>
      <vt:lpstr>PŠ JURKLOŠTER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OŠ ANTONA AŠKERCA RIMSKE TOPLICE</dc:title>
  <dc:creator>Klara</dc:creator>
  <cp:lastModifiedBy>Klara</cp:lastModifiedBy>
  <cp:revision>7</cp:revision>
  <dcterms:created xsi:type="dcterms:W3CDTF">2017-04-11T21:23:10Z</dcterms:created>
  <dcterms:modified xsi:type="dcterms:W3CDTF">2017-04-23T20:21:32Z</dcterms:modified>
</cp:coreProperties>
</file>